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16" autoAdjust="0"/>
    <p:restoredTop sz="94675" autoAdjust="0"/>
  </p:normalViewPr>
  <p:slideViewPr>
    <p:cSldViewPr snapToObjects="1">
      <p:cViewPr varScale="1">
        <p:scale>
          <a:sx n="127" d="100"/>
          <a:sy n="127" d="100"/>
        </p:scale>
        <p:origin x="1541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C7EDFFC-722C-46D6-AD35-6D0B644467A8}" type="datetimeFigureOut">
              <a:rPr lang="de-DE"/>
              <a:pPr>
                <a:defRPr/>
              </a:pPr>
              <a:t>13.03.2019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8808115-CDAC-426A-BA70-74C9446C463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0"/>
            <a:ext cx="9155113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platzhalter 9"/>
          <p:cNvSpPr>
            <a:spLocks noGrp="1"/>
          </p:cNvSpPr>
          <p:nvPr>
            <p:ph type="body" sz="quarter" idx="10"/>
          </p:nvPr>
        </p:nvSpPr>
        <p:spPr>
          <a:xfrm>
            <a:off x="693620" y="2852920"/>
            <a:ext cx="7920347" cy="936756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280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 smtClean="0"/>
              <a:t>Textmasterformate durch Klicken bearbeiten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684213" y="3860801"/>
            <a:ext cx="7920347" cy="5539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36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782012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nseite mit Text und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113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platzhalter 10"/>
          <p:cNvSpPr>
            <a:spLocks noGrp="1"/>
          </p:cNvSpPr>
          <p:nvPr>
            <p:ph type="body" sz="quarter" idx="13"/>
          </p:nvPr>
        </p:nvSpPr>
        <p:spPr>
          <a:xfrm>
            <a:off x="684213" y="549275"/>
            <a:ext cx="6767512" cy="574675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1800" b="1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 smtClean="0"/>
              <a:t>Textmasterformate durch Klicken bearbeiten</a:t>
            </a:r>
          </a:p>
        </p:txBody>
      </p:sp>
      <p:sp>
        <p:nvSpPr>
          <p:cNvPr id="18" name="Textplatzhalter 4"/>
          <p:cNvSpPr>
            <a:spLocks noGrp="1"/>
          </p:cNvSpPr>
          <p:nvPr>
            <p:ph type="body" sz="quarter" idx="15"/>
          </p:nvPr>
        </p:nvSpPr>
        <p:spPr>
          <a:xfrm>
            <a:off x="684213" y="2000898"/>
            <a:ext cx="7488287" cy="928077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 b="1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Textmasterformate durch Klicken bearbeiten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9"/>
          </p:nvPr>
        </p:nvSpPr>
        <p:spPr>
          <a:xfrm>
            <a:off x="684213" y="2928938"/>
            <a:ext cx="7488237" cy="337978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aseline="0"/>
            </a:lvl1pPr>
            <a:lvl2pPr marL="742950" indent="-285750">
              <a:buClr>
                <a:schemeClr val="accent1"/>
              </a:buClr>
              <a:buSzPct val="70000"/>
              <a:buFont typeface="Wingdings" pitchFamily="2" charset="2"/>
              <a:buChar char="è"/>
              <a:defRPr sz="1800"/>
            </a:lvl2pPr>
            <a:lvl3pPr>
              <a:buClr>
                <a:schemeClr val="accent1"/>
              </a:buClr>
              <a:defRPr sz="1800" baseline="0"/>
            </a:lvl3pPr>
          </a:lstStyle>
          <a:p>
            <a:pPr lvl="0"/>
            <a:r>
              <a:rPr lang="en-US" dirty="0" smtClean="0"/>
              <a:t>Textmasterformate durch Klicken bearbeiten</a:t>
            </a:r>
          </a:p>
          <a:p>
            <a:pPr lvl="1"/>
            <a:r>
              <a:rPr lang="en-US" dirty="0" smtClean="0"/>
              <a:t>Zweite Ebene</a:t>
            </a:r>
          </a:p>
        </p:txBody>
      </p:sp>
      <p:sp>
        <p:nvSpPr>
          <p:cNvPr id="7" name="Datumsplatzhalter 1"/>
          <p:cNvSpPr>
            <a:spLocks noGrp="1"/>
          </p:cNvSpPr>
          <p:nvPr>
            <p:ph type="dt" sz="half" idx="20"/>
          </p:nvPr>
        </p:nvSpPr>
        <p:spPr>
          <a:xfrm>
            <a:off x="457200" y="6519863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33C0C-3FDA-4044-BF77-C7938EAD40A3}" type="datetime1">
              <a:rPr lang="de-DE"/>
              <a:pPr>
                <a:defRPr/>
              </a:pPr>
              <a:t>13.03.2019</a:t>
            </a:fld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21"/>
          </p:nvPr>
        </p:nvSpPr>
        <p:spPr>
          <a:xfrm>
            <a:off x="6759575" y="6519863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F9063E2-8795-4A24-852E-2CA58E996BA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5244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nseite mit Text, Aufzählung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113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platzhalter 10"/>
          <p:cNvSpPr>
            <a:spLocks noGrp="1"/>
          </p:cNvSpPr>
          <p:nvPr>
            <p:ph type="body" sz="quarter" idx="13"/>
          </p:nvPr>
        </p:nvSpPr>
        <p:spPr>
          <a:xfrm>
            <a:off x="684213" y="549275"/>
            <a:ext cx="6767512" cy="574675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1800" b="1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 smtClean="0"/>
              <a:t>Textmasterformate durch Klicken bearbeiten</a:t>
            </a:r>
          </a:p>
        </p:txBody>
      </p:sp>
      <p:sp>
        <p:nvSpPr>
          <p:cNvPr id="18" name="Textplatzhalter 4"/>
          <p:cNvSpPr>
            <a:spLocks noGrp="1"/>
          </p:cNvSpPr>
          <p:nvPr>
            <p:ph type="body" sz="quarter" idx="15"/>
          </p:nvPr>
        </p:nvSpPr>
        <p:spPr>
          <a:xfrm>
            <a:off x="684213" y="2000898"/>
            <a:ext cx="5327987" cy="928077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 b="1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Textmasterformate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8"/>
          </p:nvPr>
        </p:nvSpPr>
        <p:spPr>
          <a:xfrm>
            <a:off x="6163365" y="5779036"/>
            <a:ext cx="2729235" cy="33855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100" baseline="0"/>
            </a:lvl1pPr>
          </a:lstStyle>
          <a:p>
            <a:pPr lvl="0"/>
            <a:r>
              <a:rPr lang="en-US" dirty="0" smtClean="0"/>
              <a:t>Textmasterformate durch Klicken bearbeiten</a:t>
            </a:r>
          </a:p>
        </p:txBody>
      </p:sp>
      <p:sp>
        <p:nvSpPr>
          <p:cNvPr id="19" name="Bildplatzhalter 28"/>
          <p:cNvSpPr>
            <a:spLocks noGrp="1"/>
          </p:cNvSpPr>
          <p:nvPr>
            <p:ph type="pic" sz="quarter" idx="17"/>
          </p:nvPr>
        </p:nvSpPr>
        <p:spPr>
          <a:xfrm>
            <a:off x="6156221" y="2928578"/>
            <a:ext cx="2736380" cy="2736380"/>
          </a:xfrm>
          <a:prstGeom prst="roundRect">
            <a:avLst>
              <a:gd name="adj" fmla="val 3628"/>
            </a:avLst>
          </a:prstGeom>
        </p:spPr>
        <p:txBody>
          <a:bodyPr rtlCol="0">
            <a:normAutofit/>
          </a:bodyPr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en-US" noProof="0" dirty="0" smtClean="0"/>
              <a:t>Bild durch Klicken auf Symbol hinzufügen</a:t>
            </a:r>
            <a:endParaRPr lang="de-DE" noProof="0" dirty="0"/>
          </a:p>
        </p:txBody>
      </p:sp>
      <p:sp>
        <p:nvSpPr>
          <p:cNvPr id="10" name="Textplatzhalter 10"/>
          <p:cNvSpPr>
            <a:spLocks noGrp="1"/>
          </p:cNvSpPr>
          <p:nvPr>
            <p:ph type="body" sz="quarter" idx="14"/>
          </p:nvPr>
        </p:nvSpPr>
        <p:spPr>
          <a:xfrm>
            <a:off x="684213" y="2928578"/>
            <a:ext cx="5327987" cy="338082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1800" baseline="0"/>
            </a:lvl1pPr>
            <a:lvl2pPr marL="742950" indent="-285750">
              <a:buClr>
                <a:schemeClr val="accent1"/>
              </a:buClr>
              <a:buSzPct val="70000"/>
              <a:buFont typeface="Wingdings" pitchFamily="2" charset="2"/>
              <a:buChar char="è"/>
              <a:defRPr sz="1800"/>
            </a:lvl2pPr>
            <a:lvl3pPr marL="1200150" indent="-285750">
              <a:buClr>
                <a:schemeClr val="accent1"/>
              </a:buClr>
              <a:buFont typeface="Arial" pitchFamily="34" charset="0"/>
              <a:buChar char="•"/>
              <a:defRPr sz="1800"/>
            </a:lvl3pPr>
          </a:lstStyle>
          <a:p>
            <a:pPr lvl="0"/>
            <a:r>
              <a:rPr lang="en-US" dirty="0" smtClean="0"/>
              <a:t>Textmasterformate durch Klicken bearbeiten</a:t>
            </a:r>
          </a:p>
          <a:p>
            <a:pPr lvl="1"/>
            <a:r>
              <a:rPr lang="en-US" dirty="0" smtClean="0"/>
              <a:t>Zweite Ebene</a:t>
            </a:r>
          </a:p>
        </p:txBody>
      </p:sp>
      <p:sp>
        <p:nvSpPr>
          <p:cNvPr id="8" name="Datumsplatzhalter 5"/>
          <p:cNvSpPr>
            <a:spLocks noGrp="1"/>
          </p:cNvSpPr>
          <p:nvPr>
            <p:ph type="dt" sz="half" idx="19"/>
          </p:nvPr>
        </p:nvSpPr>
        <p:spPr>
          <a:xfrm>
            <a:off x="457200" y="6519863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41D45-2F75-43E8-B500-47D086927078}" type="datetime1">
              <a:rPr lang="de-DE"/>
              <a:pPr>
                <a:defRPr/>
              </a:pPr>
              <a:t>13.03.2019</a:t>
            </a:fld>
            <a:endParaRPr lang="de-DE" dirty="0"/>
          </a:p>
        </p:txBody>
      </p:sp>
      <p:sp>
        <p:nvSpPr>
          <p:cNvPr id="9" name="Foliennummernplatzhalter 7"/>
          <p:cNvSpPr>
            <a:spLocks noGrp="1"/>
          </p:cNvSpPr>
          <p:nvPr>
            <p:ph type="sldNum" sz="quarter" idx="20"/>
          </p:nvPr>
        </p:nvSpPr>
        <p:spPr>
          <a:xfrm>
            <a:off x="6759575" y="6519863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BF57CFF-1E0F-4477-BA3D-E13AB9EB39F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0525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Bildplatzhalter 4"/>
          <p:cNvSpPr>
            <a:spLocks noGrp="1"/>
          </p:cNvSpPr>
          <p:nvPr>
            <p:ph type="pic" sz="quarter" idx="14"/>
          </p:nvPr>
        </p:nvSpPr>
        <p:spPr>
          <a:xfrm flipH="1">
            <a:off x="267908" y="1840615"/>
            <a:ext cx="8876092" cy="5017385"/>
          </a:xfrm>
          <a:prstGeom prst="round1Rect">
            <a:avLst>
              <a:gd name="adj" fmla="val 1440"/>
            </a:avLst>
          </a:prstGeom>
        </p:spPr>
        <p:txBody>
          <a:bodyPr rtlCol="0">
            <a:normAutofit/>
          </a:bodyPr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en-US" noProof="0" dirty="0" smtClean="0"/>
              <a:t>Bild durch Klicken auf Symbol hinzufügen</a:t>
            </a:r>
            <a:endParaRPr lang="de-DE" noProof="0" dirty="0"/>
          </a:p>
        </p:txBody>
      </p:sp>
      <p:sp>
        <p:nvSpPr>
          <p:cNvPr id="6" name="Textplatzhalter 10"/>
          <p:cNvSpPr>
            <a:spLocks noGrp="1"/>
          </p:cNvSpPr>
          <p:nvPr>
            <p:ph type="body" sz="quarter" idx="13"/>
          </p:nvPr>
        </p:nvSpPr>
        <p:spPr>
          <a:xfrm>
            <a:off x="684213" y="549275"/>
            <a:ext cx="6767512" cy="574675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1800" b="1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668029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D189E9D-CC3C-4E07-B3C2-AFA21D45F580}" type="datetime1">
              <a:rPr lang="de-DE"/>
              <a:pPr>
                <a:defRPr/>
              </a:pPr>
              <a:t>13.03.2019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181B44E-01E0-455D-B265-DCFF187A0FB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029" name="Textplatzhalter 1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 bearbeiten</a:t>
            </a:r>
          </a:p>
          <a:p>
            <a:pPr lvl="1"/>
            <a:r>
              <a:rPr lang="de-DE" altLang="de-DE" smtClean="0"/>
              <a:t>Zweite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è"/>
        <a:defRPr kern="1200">
          <a:solidFill>
            <a:schemeClr val="accent1"/>
          </a:solidFill>
          <a:latin typeface="+mn-lt"/>
          <a:ea typeface="+mn-ea"/>
          <a:cs typeface="+mn-cs"/>
        </a:defRPr>
      </a:lvl2pPr>
      <a:lvl3pPr marL="12001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>
          <a:xfrm>
            <a:off x="693738" y="2852738"/>
            <a:ext cx="7920037" cy="93662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de-DE" dirty="0"/>
          </a:p>
        </p:txBody>
      </p:sp>
      <p:sp>
        <p:nvSpPr>
          <p:cNvPr id="7171" name="Textplatzhalter 2"/>
          <p:cNvSpPr>
            <a:spLocks noGrp="1"/>
          </p:cNvSpPr>
          <p:nvPr>
            <p:ph type="body" sz="quarter" idx="11"/>
          </p:nvPr>
        </p:nvSpPr>
        <p:spPr>
          <a:xfrm>
            <a:off x="684213" y="3860800"/>
            <a:ext cx="7920037" cy="554038"/>
          </a:xfrm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8195" name="Textplatzhalter 2"/>
          <p:cNvSpPr>
            <a:spLocks noGrp="1"/>
          </p:cNvSpPr>
          <p:nvPr>
            <p:ph type="body" sz="quarter" idx="15"/>
          </p:nvPr>
        </p:nvSpPr>
        <p:spPr>
          <a:xfrm>
            <a:off x="684213" y="2000250"/>
            <a:ext cx="7488237" cy="928688"/>
          </a:xfrm>
        </p:spPr>
        <p:txBody>
          <a:bodyPr/>
          <a:lstStyle/>
          <a:p>
            <a:pPr fontAlgn="base">
              <a:spcAft>
                <a:spcPct val="0"/>
              </a:spcAft>
            </a:pPr>
            <a:endParaRPr lang="de-DE" altLang="de-DE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20"/>
          </p:nvPr>
        </p:nvSpPr>
        <p:spPr/>
        <p:txBody>
          <a:bodyPr/>
          <a:lstStyle/>
          <a:p>
            <a:pPr>
              <a:defRPr/>
            </a:pPr>
            <a:fld id="{F6E339B8-CB17-43FF-A2A8-B432BD264127}" type="datetime1">
              <a:rPr lang="de-DE"/>
              <a:pPr>
                <a:defRPr/>
              </a:pPr>
              <a:t>13.03.2019</a:t>
            </a:fld>
            <a:endParaRPr lang="de-DE" dirty="0"/>
          </a:p>
        </p:txBody>
      </p:sp>
      <p:sp>
        <p:nvSpPr>
          <p:cNvPr id="8197" name="Foliennummernplatzhalter 4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è"/>
              <a:defRPr>
                <a:solidFill>
                  <a:schemeClr val="accent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accent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EC1EE9B-6F73-40C7-A422-633395021DD6}" type="slidenum">
              <a:rPr lang="de-DE" altLang="de-DE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de-DE" altLang="de-DE">
              <a:solidFill>
                <a:srgbClr val="898989"/>
              </a:solidFill>
            </a:endParaRPr>
          </a:p>
        </p:txBody>
      </p:sp>
      <p:sp>
        <p:nvSpPr>
          <p:cNvPr id="8198" name="Textplatzhalter 5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9219" name="Textplatzhalter 2"/>
          <p:cNvSpPr>
            <a:spLocks noGrp="1"/>
          </p:cNvSpPr>
          <p:nvPr>
            <p:ph type="body" sz="quarter" idx="15"/>
          </p:nvPr>
        </p:nvSpPr>
        <p:spPr>
          <a:xfrm>
            <a:off x="684213" y="2000250"/>
            <a:ext cx="5327650" cy="928688"/>
          </a:xfrm>
        </p:spPr>
        <p:txBody>
          <a:bodyPr/>
          <a:lstStyle/>
          <a:p>
            <a:pPr fontAlgn="base">
              <a:spcAft>
                <a:spcPct val="0"/>
              </a:spcAft>
            </a:pPr>
            <a:endParaRPr lang="de-DE" altLang="de-DE" smtClean="0"/>
          </a:p>
        </p:txBody>
      </p:sp>
      <p:sp>
        <p:nvSpPr>
          <p:cNvPr id="9220" name="Textplatzhalter 3"/>
          <p:cNvSpPr>
            <a:spLocks noGrp="1"/>
          </p:cNvSpPr>
          <p:nvPr>
            <p:ph type="body" sz="quarter" idx="18"/>
          </p:nvPr>
        </p:nvSpPr>
        <p:spPr>
          <a:xfrm>
            <a:off x="6162675" y="5778500"/>
            <a:ext cx="2730500" cy="339725"/>
          </a:xfrm>
        </p:spPr>
        <p:txBody>
          <a:bodyPr/>
          <a:lstStyle/>
          <a:p>
            <a:pPr eaLnBrk="1" hangingPunct="1"/>
            <a:endParaRPr lang="de-DE" altLang="de-DE" smtClean="0"/>
          </a:p>
        </p:txBody>
      </p:sp>
      <p:sp>
        <p:nvSpPr>
          <p:cNvPr id="5" name="Datumsplatzhalter 4"/>
          <p:cNvSpPr>
            <a:spLocks noGrp="1"/>
          </p:cNvSpPr>
          <p:nvPr>
            <p:ph type="dt" sz="quarter" idx="19"/>
          </p:nvPr>
        </p:nvSpPr>
        <p:spPr/>
        <p:txBody>
          <a:bodyPr/>
          <a:lstStyle/>
          <a:p>
            <a:pPr>
              <a:defRPr/>
            </a:pPr>
            <a:fld id="{F6E339B8-CB17-43FF-A2A8-B432BD264127}" type="datetime1">
              <a:rPr lang="de-DE"/>
              <a:pPr>
                <a:defRPr/>
              </a:pPr>
              <a:t>13.03.2019</a:t>
            </a:fld>
            <a:endParaRPr lang="de-DE" dirty="0"/>
          </a:p>
        </p:txBody>
      </p:sp>
      <p:sp>
        <p:nvSpPr>
          <p:cNvPr id="9222" name="Foliennummernplatzhalter 5"/>
          <p:cNvSpPr>
            <a:spLocks noGrp="1"/>
          </p:cNvSpPr>
          <p:nvPr>
            <p:ph type="sldNum" sz="quarter" idx="2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è"/>
              <a:defRPr>
                <a:solidFill>
                  <a:schemeClr val="accent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accent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CD4E348-7408-4D26-B7EC-E5CA6EE90A88}" type="slidenum">
              <a:rPr lang="de-DE" altLang="de-DE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de-DE" altLang="de-DE">
              <a:solidFill>
                <a:srgbClr val="898989"/>
              </a:solidFill>
            </a:endParaRPr>
          </a:p>
        </p:txBody>
      </p:sp>
      <p:sp>
        <p:nvSpPr>
          <p:cNvPr id="9223" name="Bildplatzhalter 6"/>
          <p:cNvSpPr>
            <a:spLocks noGrp="1" noTextEdit="1"/>
          </p:cNvSpPr>
          <p:nvPr>
            <p:ph type="pic" sz="quarter" idx="17"/>
          </p:nvPr>
        </p:nvSpPr>
        <p:spPr>
          <a:xfrm>
            <a:off x="6156325" y="2928938"/>
            <a:ext cx="2736850" cy="2735262"/>
          </a:xfrm>
          <a:prstGeom prst="roundRect">
            <a:avLst>
              <a:gd name="adj" fmla="val 3630"/>
            </a:avLst>
          </a:prstGeom>
        </p:spPr>
      </p:sp>
      <p:sp>
        <p:nvSpPr>
          <p:cNvPr id="9224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684213" y="2928938"/>
            <a:ext cx="5327650" cy="3379787"/>
          </a:xfrm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/>
          <p:cNvSpPr>
            <a:spLocks noGrp="1"/>
          </p:cNvSpPr>
          <p:nvPr>
            <p:ph type="pic" sz="quarter" idx="14"/>
          </p:nvPr>
        </p:nvSpPr>
        <p:spPr>
          <a:xfrm flipH="1">
            <a:off x="268288" y="1839913"/>
            <a:ext cx="8875712" cy="5018087"/>
          </a:xfrm>
          <a:extLst/>
        </p:spPr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TiHo-Hannover">
      <a:dk1>
        <a:sysClr val="windowText" lastClr="000000"/>
      </a:dk1>
      <a:lt1>
        <a:sysClr val="window" lastClr="FFFFFF"/>
      </a:lt1>
      <a:dk2>
        <a:srgbClr val="006AB3"/>
      </a:dk2>
      <a:lt2>
        <a:srgbClr val="EEECE1"/>
      </a:lt2>
      <a:accent1>
        <a:srgbClr val="006AAB"/>
      </a:accent1>
      <a:accent2>
        <a:srgbClr val="9C9E9F"/>
      </a:accent2>
      <a:accent3>
        <a:srgbClr val="939398"/>
      </a:accent3>
      <a:accent4>
        <a:srgbClr val="DCD8CC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Ho-Hannov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</Words>
  <Application>Microsoft Office PowerPoint</Application>
  <PresentationFormat>Bildschirmpräsentation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Wingdings</vt:lpstr>
      <vt:lpstr>Calibri</vt:lpstr>
      <vt:lpstr>Larissa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Vasel, Silke</dc:creator>
  <cp:lastModifiedBy>Vasel, Silke</cp:lastModifiedBy>
  <cp:revision>44</cp:revision>
  <dcterms:created xsi:type="dcterms:W3CDTF">2011-06-09T12:57:50Z</dcterms:created>
  <dcterms:modified xsi:type="dcterms:W3CDTF">2019-03-13T08:56:17Z</dcterms:modified>
</cp:coreProperties>
</file>