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5" autoAdjust="0"/>
  </p:normalViewPr>
  <p:slideViewPr>
    <p:cSldViewPr snapToObjects="1">
      <p:cViewPr>
        <p:scale>
          <a:sx n="77" d="100"/>
          <a:sy n="77" d="100"/>
        </p:scale>
        <p:origin x="-120" y="-7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xmlns="" id="{574ACBEF-EC88-4466-8F6C-25DD5DBB74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9A0D069E-17A3-4387-93C2-D8FE866B62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376B4-4B18-46BF-94A1-FF7187CEE259}" type="datetimeFigureOut">
              <a:rPr lang="de-DE" smtClean="0"/>
              <a:t>17.01.2018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7FD6F586-8551-41AE-AF4D-A50108B3C1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3D14492A-470E-4AA1-8A0D-AF72998BAB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E0C06-BC5E-4AFD-BE83-8FB858BD64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751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1E9B3-56FC-4F90-8F73-04E97FD8E048}" type="datetimeFigureOut">
              <a:rPr lang="de-DE" smtClean="0"/>
              <a:t>17.01.2018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C1BF8-04D1-4429-9526-3A9CF2E7A5F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639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1" y="0"/>
            <a:ext cx="12203654" cy="6864152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2852920"/>
            <a:ext cx="11161315" cy="936756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8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de-DE" dirty="0"/>
              <a:t>Einrichtung (kann über zwei Zeilen laufen)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695326" y="3860801"/>
            <a:ext cx="1116131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6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Titel (kann über mehrere Zeilen laufen)</a:t>
            </a:r>
          </a:p>
        </p:txBody>
      </p:sp>
    </p:spTree>
    <p:extLst>
      <p:ext uri="{BB962C8B-B14F-4D97-AF65-F5344CB8AC3E}">
        <p14:creationId xmlns:p14="http://schemas.microsoft.com/office/powerpoint/2010/main" val="60122355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3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nseite mit Text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" y="-2"/>
            <a:ext cx="12203654" cy="6864152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549278"/>
            <a:ext cx="9721154" cy="574675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8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de-DE" dirty="0"/>
              <a:t>Titel (kann über zwei Zeilen laufen)</a:t>
            </a:r>
          </a:p>
        </p:txBody>
      </p:sp>
      <p:sp>
        <p:nvSpPr>
          <p:cNvPr id="18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2000901"/>
            <a:ext cx="11161314" cy="928077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1" baseline="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/>
              <a:t>Überschrift (kann über zwei Zeilen laufen)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6"/>
          </p:nvPr>
        </p:nvSpPr>
        <p:spPr>
          <a:xfrm>
            <a:off x="479376" y="6520358"/>
            <a:ext cx="2844800" cy="365125"/>
          </a:xfrm>
        </p:spPr>
        <p:txBody>
          <a:bodyPr/>
          <a:lstStyle/>
          <a:p>
            <a:fld id="{F6E339B8-CB17-43FF-A2A8-B432BD264127}" type="datetime1">
              <a:rPr lang="de-DE" smtClean="0"/>
              <a:t>17.01.2018</a:t>
            </a:fld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>
          <a:xfrm>
            <a:off x="9120336" y="6520358"/>
            <a:ext cx="2844800" cy="365125"/>
          </a:xfrm>
        </p:spPr>
        <p:txBody>
          <a:bodyPr/>
          <a:lstStyle/>
          <a:p>
            <a:fld id="{158CBD38-D381-4079-B19D-69182F1B790A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95326" y="2928941"/>
            <a:ext cx="11161314" cy="33797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aseline="0"/>
            </a:lvl1pPr>
            <a:lvl2pPr marL="742950" indent="-285750">
              <a:buClr>
                <a:schemeClr val="accent1"/>
              </a:buClr>
              <a:buSzPct val="70000"/>
              <a:buFont typeface="Wingdings" pitchFamily="2" charset="2"/>
              <a:buChar char="è"/>
              <a:defRPr sz="1800"/>
            </a:lvl2pPr>
            <a:lvl3pPr>
              <a:buClr>
                <a:schemeClr val="accent1"/>
              </a:buClr>
              <a:defRPr sz="1800" baseline="0"/>
            </a:lvl3pPr>
          </a:lstStyle>
          <a:p>
            <a:pPr lvl="0"/>
            <a:r>
              <a:rPr lang="de-DE" dirty="0"/>
              <a:t>Hier steht Fließtext (unter Listenebene erhöhen eine Aufzählung einfügen)</a:t>
            </a:r>
          </a:p>
          <a:p>
            <a:pPr lvl="1"/>
            <a:r>
              <a:rPr lang="de-DE" dirty="0"/>
              <a:t>Aufzählung</a:t>
            </a:r>
          </a:p>
        </p:txBody>
      </p:sp>
    </p:spTree>
    <p:extLst>
      <p:ext uri="{BB962C8B-B14F-4D97-AF65-F5344CB8AC3E}">
        <p14:creationId xmlns:p14="http://schemas.microsoft.com/office/powerpoint/2010/main" val="77700948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nseite mit Text, Aufzählung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" y="-2"/>
            <a:ext cx="12203654" cy="6864152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549278"/>
            <a:ext cx="9721154" cy="574675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8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de-DE" dirty="0"/>
              <a:t>Titel (kann über zwei Zeilen laufen)</a:t>
            </a:r>
          </a:p>
        </p:txBody>
      </p:sp>
      <p:sp>
        <p:nvSpPr>
          <p:cNvPr id="18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2000901"/>
            <a:ext cx="7320943" cy="928077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1" baseline="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/>
              <a:t>Überschrift (kann über zwei Zeilen laufen)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8256240" y="5779037"/>
            <a:ext cx="3600562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100" baseline="0"/>
            </a:lvl1pPr>
          </a:lstStyle>
          <a:p>
            <a:pPr lvl="0"/>
            <a:r>
              <a:rPr lang="de-DE" dirty="0"/>
              <a:t>Bildunterschrift (kann über zwei Zeilen laufen)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9"/>
          </p:nvPr>
        </p:nvSpPr>
        <p:spPr>
          <a:xfrm>
            <a:off x="479376" y="6520358"/>
            <a:ext cx="2844800" cy="365125"/>
          </a:xfrm>
        </p:spPr>
        <p:txBody>
          <a:bodyPr/>
          <a:lstStyle/>
          <a:p>
            <a:fld id="{F6E339B8-CB17-43FF-A2A8-B432BD264127}" type="datetime1">
              <a:rPr lang="de-DE" smtClean="0"/>
              <a:t>17.01.2018</a:t>
            </a:fld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21"/>
          </p:nvPr>
        </p:nvSpPr>
        <p:spPr>
          <a:xfrm>
            <a:off x="9120336" y="6520358"/>
            <a:ext cx="2844800" cy="365125"/>
          </a:xfrm>
        </p:spPr>
        <p:txBody>
          <a:bodyPr/>
          <a:lstStyle/>
          <a:p>
            <a:fld id="{158CBD38-D381-4079-B19D-69182F1B790A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9" name="Bildplatzhalter 28"/>
          <p:cNvSpPr>
            <a:spLocks noGrp="1"/>
          </p:cNvSpPr>
          <p:nvPr>
            <p:ph type="pic" sz="quarter" idx="17" hasCustomPrompt="1"/>
          </p:nvPr>
        </p:nvSpPr>
        <p:spPr>
          <a:xfrm>
            <a:off x="8256240" y="2928578"/>
            <a:ext cx="3600563" cy="2736380"/>
          </a:xfrm>
          <a:prstGeom prst="roundRect">
            <a:avLst>
              <a:gd name="adj" fmla="val 3628"/>
            </a:avLst>
          </a:prstGeom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10" name="Textplatzhalt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95326" y="2928578"/>
            <a:ext cx="7320943" cy="3380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00" baseline="0"/>
            </a:lvl1pPr>
            <a:lvl2pPr marL="742950" indent="-285750">
              <a:buClr>
                <a:schemeClr val="accent1"/>
              </a:buClr>
              <a:buSzPct val="70000"/>
              <a:buFont typeface="Wingdings" pitchFamily="2" charset="2"/>
              <a:buChar char="è"/>
              <a:defRPr sz="1800"/>
            </a:lvl2pPr>
            <a:lvl3pPr marL="1200150" indent="-285750">
              <a:buClr>
                <a:schemeClr val="accent1"/>
              </a:buClr>
              <a:buFont typeface="Arial" pitchFamily="34" charset="0"/>
              <a:buChar char="•"/>
              <a:defRPr sz="1800"/>
            </a:lvl3pPr>
          </a:lstStyle>
          <a:p>
            <a:pPr lvl="0"/>
            <a:r>
              <a:rPr lang="de-DE" dirty="0"/>
              <a:t>Hier steht Fließtext (unter Listenebene erhöhen eine Aufzählung einfügen)</a:t>
            </a:r>
          </a:p>
          <a:p>
            <a:pPr lvl="1"/>
            <a:r>
              <a:rPr lang="de-DE" dirty="0"/>
              <a:t>Aufzählung</a:t>
            </a:r>
          </a:p>
        </p:txBody>
      </p:sp>
    </p:spTree>
    <p:extLst>
      <p:ext uri="{BB962C8B-B14F-4D97-AF65-F5344CB8AC3E}">
        <p14:creationId xmlns:p14="http://schemas.microsoft.com/office/powerpoint/2010/main" val="33859093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"/>
            <a:ext cx="12190565" cy="6856789"/>
          </a:xfrm>
          <a:prstGeom prst="rect">
            <a:avLst/>
          </a:prstGeom>
        </p:spPr>
      </p:pic>
      <p:sp>
        <p:nvSpPr>
          <p:cNvPr id="6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549278"/>
            <a:ext cx="9721154" cy="574675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8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de-DE" dirty="0"/>
              <a:t>Kapitel / Bildüberschrift (kann über zwei Zeilen laufen)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xmlns="" id="{AE9ED340-965C-481E-8DC8-A69E6F3E248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62800" y="1839600"/>
            <a:ext cx="11930400" cy="5018400"/>
          </a:xfrm>
          <a:prstGeom prst="snipRoundRect">
            <a:avLst>
              <a:gd name="adj1" fmla="val 1354"/>
              <a:gd name="adj2" fmla="val 0"/>
            </a:avLst>
          </a:prstGeo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Bild einfügen</a:t>
            </a:r>
          </a:p>
        </p:txBody>
      </p:sp>
    </p:spTree>
    <p:extLst>
      <p:ext uri="{BB962C8B-B14F-4D97-AF65-F5344CB8AC3E}">
        <p14:creationId xmlns:p14="http://schemas.microsoft.com/office/powerpoint/2010/main" val="371805925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339B8-CB17-43FF-A2A8-B432BD264127}" type="datetime1">
              <a:rPr lang="de-DE" smtClean="0"/>
              <a:t>17.01.2018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CBD38-D381-4079-B19D-69182F1B790A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105848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4" r:id="rId4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SzPct val="70000"/>
        <a:buFont typeface="Wingdings" pitchFamily="2" charset="2"/>
        <a:buChar char="è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2001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xmlns="" id="{B688BBB3-2AAD-4868-8430-1F6CDB1485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8089F671-0088-48B7-996D-CEF79F2F2F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78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xmlns="" id="{47CF3459-91C7-4617-845E-1DDA575B47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B50048A-F644-447C-9BAA-3A8FCDFB5A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2E267DAA-248F-49A5-A31C-ABB469C0B57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6E339B8-CB17-43FF-A2A8-B432BD264127}" type="datetime1">
              <a:rPr lang="de-DE" smtClean="0"/>
              <a:t>17.01.2018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12D2C9C9-34F6-43AF-86D7-371D74CB7A6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58CBD38-D381-4079-B19D-69182F1B790A}" type="slidenum">
              <a:rPr lang="de-DE" smtClean="0"/>
              <a:t>2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xmlns="" id="{A830ACC3-F744-4705-9E76-CEBCB54181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2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xmlns="" id="{123F9B3F-E16E-4208-BCA1-6B828D4D0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xmlns="" id="{33918ADB-FD56-4551-AD0E-B6610390CD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xmlns="" id="{0A4DFE5C-3803-4CE8-90EE-58FF2F33C9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B0A4D5BD-77C3-4E6F-97B1-89261D00F2A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6E339B8-CB17-43FF-A2A8-B432BD264127}" type="datetime1">
              <a:rPr lang="de-DE" smtClean="0"/>
              <a:t>17.01.2018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2395C61B-E1BA-477D-838B-F1A9E6EE336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58CBD38-D381-4079-B19D-69182F1B790A}" type="slidenum">
              <a:rPr lang="de-DE" smtClean="0"/>
              <a:t>3</a:t>
            </a:fld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xmlns="" id="{9D833526-98D3-4C2E-A9EB-63BB016AC6F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AE120DCD-9A57-4B64-93D6-DC45354D37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75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xmlns="" id="{E7A03B4A-8E7C-4AD7-B6E1-E1A75453C1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xmlns="" id="{CA00808E-F0B9-4DAE-89F7-A06FC745D86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316008110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TiHo-Hannover">
      <a:dk1>
        <a:sysClr val="windowText" lastClr="000000"/>
      </a:dk1>
      <a:lt1>
        <a:sysClr val="window" lastClr="FFFFFF"/>
      </a:lt1>
      <a:dk2>
        <a:srgbClr val="006AB3"/>
      </a:dk2>
      <a:lt2>
        <a:srgbClr val="EEECE1"/>
      </a:lt2>
      <a:accent1>
        <a:srgbClr val="006AAB"/>
      </a:accent1>
      <a:accent2>
        <a:srgbClr val="9C9E9F"/>
      </a:accent2>
      <a:accent3>
        <a:srgbClr val="939398"/>
      </a:accent3>
      <a:accent4>
        <a:srgbClr val="DCD8C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Ho-Hannov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180117-TiHo-PowerPoint-Vorlage-16zu9</Template>
  <TotalTime>0</TotalTime>
  <Words>4</Words>
  <Application>Microsoft Office PowerPoint</Application>
  <PresentationFormat>Benutzerdefiniert</PresentationFormat>
  <Paragraphs>4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Dennis Gramms</dc:creator>
  <cp:lastModifiedBy>von Brethorst, Sonja</cp:lastModifiedBy>
  <cp:revision>7</cp:revision>
  <dcterms:created xsi:type="dcterms:W3CDTF">2018-01-17T08:42:51Z</dcterms:created>
  <dcterms:modified xsi:type="dcterms:W3CDTF">2018-01-17T11:55:19Z</dcterms:modified>
</cp:coreProperties>
</file>