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2808525" cy="30279975"/>
  <p:notesSz cx="6797675" cy="9872663"/>
  <p:defaultTextStyle>
    <a:defPPr>
      <a:defRPr lang="de-DE"/>
    </a:defPPr>
    <a:lvl1pPr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087563" indent="-1630363"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175125" indent="-3260725"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264275" indent="-4892675"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351838" indent="-6523038"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134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B3"/>
    <a:srgbClr val="E3DFD4"/>
    <a:srgbClr val="E3DF70"/>
    <a:srgbClr val="000000"/>
    <a:srgbClr val="005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9" autoAdjust="0"/>
    <p:restoredTop sz="94591" autoAdjust="0"/>
  </p:normalViewPr>
  <p:slideViewPr>
    <p:cSldViewPr>
      <p:cViewPr varScale="1">
        <p:scale>
          <a:sx n="19" d="100"/>
          <a:sy n="19" d="100"/>
        </p:scale>
        <p:origin x="1493" y="91"/>
      </p:cViewPr>
      <p:guideLst>
        <p:guide orient="horz" pos="9537"/>
        <p:guide pos="13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D329B9-2532-4A6A-ACEB-71C5B2746C6A}" type="datetimeFigureOut">
              <a:rPr lang="de-DE"/>
              <a:pPr>
                <a:defRPr/>
              </a:pPr>
              <a:t>13.03.2019</a:t>
            </a:fld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9CEA229-5759-48E9-B7E2-9A870BC031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E4BCF1-60B9-4A69-8093-D0BC68D4EDFB}" type="datetimeFigureOut">
              <a:rPr lang="de-DE"/>
              <a:pPr>
                <a:defRPr/>
              </a:pPr>
              <a:t>13.03.2019</a:t>
            </a:fld>
            <a:endParaRPr lang="de-DE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81050" y="739775"/>
            <a:ext cx="52355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A521754-80DD-491E-AAE0-876C8DDFBE6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/>
              <a:t>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42805350" cy="302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 idx="4294967295"/>
          </p:nvPr>
        </p:nvSpPr>
        <p:spPr>
          <a:xfrm>
            <a:off x="3002820" y="890357"/>
            <a:ext cx="30601779" cy="50530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309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feld 2"/>
          <p:cNvSpPr txBox="1">
            <a:spLocks/>
          </p:cNvSpPr>
          <p:nvPr/>
        </p:nvSpPr>
        <p:spPr bwMode="auto">
          <a:xfrm>
            <a:off x="2154238" y="1387475"/>
            <a:ext cx="17991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400" b="1">
                <a:solidFill>
                  <a:schemeClr val="bg1"/>
                </a:solidFill>
              </a:rPr>
              <a:t>Bitte hier ein Thema einfügen  (max. 1 Zeile, Arial, 34pt, weiß)</a:t>
            </a:r>
          </a:p>
        </p:txBody>
      </p:sp>
      <p:sp>
        <p:nvSpPr>
          <p:cNvPr id="4099" name="Textfeld 2"/>
          <p:cNvSpPr txBox="1">
            <a:spLocks/>
          </p:cNvSpPr>
          <p:nvPr/>
        </p:nvSpPr>
        <p:spPr bwMode="auto">
          <a:xfrm>
            <a:off x="25279350" y="1460500"/>
            <a:ext cx="681513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Bitte hier allen Autoren einfügen (Arial, 25pt, weiß)</a:t>
            </a:r>
          </a:p>
          <a:p>
            <a:pPr eaLnBrk="1" hangingPunct="1"/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4100" name="Textfeld 2"/>
          <p:cNvSpPr txBox="1">
            <a:spLocks/>
          </p:cNvSpPr>
          <p:nvPr/>
        </p:nvSpPr>
        <p:spPr bwMode="auto">
          <a:xfrm>
            <a:off x="25312688" y="2930525"/>
            <a:ext cx="6724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</a:rPr>
              <a:t>*Bitte hier die Instituts- bzw. Klinikbezeichnung einfügen (Arial, 20pt, weiß)</a:t>
            </a:r>
          </a:p>
          <a:p>
            <a:pPr eaLnBrk="1" hangingPunct="1"/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4101" name="Rectangle 5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06613" y="2322513"/>
            <a:ext cx="21097875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de-DE" altLang="de-DE" sz="6200" b="1" smtClean="0">
                <a:solidFill>
                  <a:schemeClr val="bg1"/>
                </a:solidFill>
                <a:latin typeface="Arial" panose="020B0604020202020204" pitchFamily="34" charset="0"/>
              </a:rPr>
              <a:t>Bitte hier den Titel des wissenschaftlichen </a:t>
            </a:r>
            <a:br>
              <a:rPr lang="de-DE" altLang="de-DE" sz="6200" b="1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6200" b="1" smtClean="0">
                <a:solidFill>
                  <a:schemeClr val="bg1"/>
                </a:solidFill>
                <a:latin typeface="Arial" panose="020B0604020202020204" pitchFamily="34" charset="0"/>
              </a:rPr>
              <a:t>Posters einfügen</a:t>
            </a:r>
            <a:br>
              <a:rPr lang="de-DE" altLang="de-DE" sz="6200" b="1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6200" b="1" smtClean="0">
                <a:solidFill>
                  <a:schemeClr val="bg1"/>
                </a:solidFill>
                <a:latin typeface="Arial" panose="020B0604020202020204" pitchFamily="34" charset="0"/>
              </a:rPr>
              <a:t>(max. 3 Zeilen, Arial, 62pt, weiß)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511300" y="7092950"/>
            <a:ext cx="9296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b="1">
                <a:solidFill>
                  <a:srgbClr val="006AB3"/>
                </a:solidFill>
              </a:rPr>
              <a:t>Überschrift (Arial, 40pt)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09713" y="8007350"/>
            <a:ext cx="93091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11395075" y="8005763"/>
            <a:ext cx="914558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1509713" y="13957300"/>
            <a:ext cx="93091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6AB3"/>
                </a:solidFill>
              </a:rPr>
              <a:t>Teilüberschrift (Arial, 25pt, RGB: 0/106/179):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Text Inhalt (Arial, 25pt, schwarz)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endParaRPr lang="de-DE" altLang="de-DE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Text Inhalt (Arial, 25pt, schwarz)</a:t>
            </a:r>
          </a:p>
        </p:txBody>
      </p:sp>
      <p:sp>
        <p:nvSpPr>
          <p:cNvPr id="4106" name="Text Box 14"/>
          <p:cNvSpPr txBox="1">
            <a:spLocks noChangeArrowheads="1"/>
          </p:cNvSpPr>
          <p:nvPr/>
        </p:nvSpPr>
        <p:spPr bwMode="auto">
          <a:xfrm>
            <a:off x="11393488" y="13957300"/>
            <a:ext cx="914717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6AB3"/>
                </a:solidFill>
              </a:rPr>
              <a:t>Teilüberschrift (Arial, 25pt, RGB: 0/106/179):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Text Inhalt (Arial, 25pt, schwarz)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endParaRPr lang="de-DE" altLang="de-DE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Text Inhalt (Arial, 25pt, schwarz)</a:t>
            </a:r>
          </a:p>
        </p:txBody>
      </p:sp>
      <p:sp>
        <p:nvSpPr>
          <p:cNvPr id="4107" name="Text Box 23"/>
          <p:cNvSpPr txBox="1">
            <a:spLocks noChangeArrowheads="1"/>
          </p:cNvSpPr>
          <p:nvPr/>
        </p:nvSpPr>
        <p:spPr bwMode="auto">
          <a:xfrm>
            <a:off x="1511300" y="21704300"/>
            <a:ext cx="9296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b="1">
                <a:solidFill>
                  <a:srgbClr val="006AB3"/>
                </a:solidFill>
              </a:rPr>
              <a:t>Überschrift (Arial, 40pt)</a:t>
            </a:r>
          </a:p>
        </p:txBody>
      </p:sp>
      <p:sp>
        <p:nvSpPr>
          <p:cNvPr id="4108" name="Text Box 22"/>
          <p:cNvSpPr txBox="1">
            <a:spLocks noChangeArrowheads="1"/>
          </p:cNvSpPr>
          <p:nvPr/>
        </p:nvSpPr>
        <p:spPr bwMode="auto">
          <a:xfrm>
            <a:off x="1511300" y="22485350"/>
            <a:ext cx="92964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6AB3"/>
                </a:solidFill>
              </a:rPr>
              <a:t>Teilüberschrift (Arial, 25pt, RGB: 0/106/179)</a:t>
            </a:r>
          </a:p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  <a:p>
            <a:pPr eaLnBrk="1" hangingPunct="1"/>
            <a:endParaRPr lang="de-DE" altLang="de-DE">
              <a:solidFill>
                <a:srgbClr val="000000"/>
              </a:solidFill>
            </a:endParaRPr>
          </a:p>
          <a:p>
            <a:pPr eaLnBrk="1" hangingPunct="1"/>
            <a:r>
              <a:rPr lang="de-DE" altLang="de-DE" b="1">
                <a:solidFill>
                  <a:srgbClr val="006AB3"/>
                </a:solidFill>
              </a:rPr>
              <a:t>Teilüberschrift (Arial, 25pt, RGB: 0/106/179)</a:t>
            </a:r>
          </a:p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  <a:p>
            <a:pPr eaLnBrk="1" hangingPunct="1"/>
            <a:endParaRPr lang="de-DE" altLang="de-DE" b="1">
              <a:solidFill>
                <a:srgbClr val="000000"/>
              </a:solidFill>
            </a:endParaRPr>
          </a:p>
          <a:p>
            <a:pPr eaLnBrk="1" hangingPunct="1"/>
            <a:r>
              <a:rPr lang="de-DE" altLang="de-DE" b="1">
                <a:solidFill>
                  <a:srgbClr val="006AB3"/>
                </a:solidFill>
              </a:rPr>
              <a:t>Teilüberschrift (Arial, 25pt, RGB: 0/106/179)</a:t>
            </a:r>
          </a:p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</p:txBody>
      </p:sp>
      <p:pic>
        <p:nvPicPr>
          <p:cNvPr id="410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150" y="11545888"/>
            <a:ext cx="75580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32"/>
          <p:cNvSpPr txBox="1">
            <a:spLocks noChangeArrowheads="1"/>
          </p:cNvSpPr>
          <p:nvPr/>
        </p:nvSpPr>
        <p:spPr bwMode="auto">
          <a:xfrm>
            <a:off x="11395075" y="26301700"/>
            <a:ext cx="9147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>
                <a:solidFill>
                  <a:srgbClr val="000000"/>
                </a:solidFill>
              </a:rPr>
              <a:t>Fig. 1: Weiterführende Informationen wie z.B. Quellenangaben (Arial, 20pt, schwarz)</a:t>
            </a:r>
          </a:p>
        </p:txBody>
      </p:sp>
      <p:sp>
        <p:nvSpPr>
          <p:cNvPr id="4111" name="Text Box 29"/>
          <p:cNvSpPr txBox="1">
            <a:spLocks noChangeArrowheads="1"/>
          </p:cNvSpPr>
          <p:nvPr/>
        </p:nvSpPr>
        <p:spPr bwMode="auto">
          <a:xfrm>
            <a:off x="22844125" y="7092950"/>
            <a:ext cx="91455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b="1">
                <a:solidFill>
                  <a:srgbClr val="006AB3"/>
                </a:solidFill>
              </a:rPr>
              <a:t>Überschrift (Arial, 40pt)</a:t>
            </a:r>
          </a:p>
        </p:txBody>
      </p:sp>
      <p:sp>
        <p:nvSpPr>
          <p:cNvPr id="4112" name="Text Box 30"/>
          <p:cNvSpPr txBox="1">
            <a:spLocks noChangeArrowheads="1"/>
          </p:cNvSpPr>
          <p:nvPr/>
        </p:nvSpPr>
        <p:spPr bwMode="auto">
          <a:xfrm>
            <a:off x="22917150" y="8007350"/>
            <a:ext cx="93599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6AB3"/>
                </a:solidFill>
              </a:rPr>
              <a:t>Teilüberschrift (Arial, 25pt, RGB: 0/106/179)</a:t>
            </a:r>
          </a:p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</p:txBody>
      </p:sp>
      <p:pic>
        <p:nvPicPr>
          <p:cNvPr id="411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21704300"/>
            <a:ext cx="611981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Grafik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163" y="11579225"/>
            <a:ext cx="7558087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36"/>
          <p:cNvSpPr txBox="1">
            <a:spLocks noChangeArrowheads="1"/>
          </p:cNvSpPr>
          <p:nvPr/>
        </p:nvSpPr>
        <p:spPr bwMode="auto">
          <a:xfrm>
            <a:off x="32923163" y="16854488"/>
            <a:ext cx="90439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>
                <a:solidFill>
                  <a:srgbClr val="000000"/>
                </a:solidFill>
              </a:rPr>
              <a:t>Fig. 1: Weiterführende Informationen wie z.B. Quellenangaben (Arial, 20pt, schwarz)</a:t>
            </a:r>
          </a:p>
        </p:txBody>
      </p:sp>
      <p:sp>
        <p:nvSpPr>
          <p:cNvPr id="4116" name="Text Box 37"/>
          <p:cNvSpPr txBox="1">
            <a:spLocks noChangeArrowheads="1"/>
          </p:cNvSpPr>
          <p:nvPr/>
        </p:nvSpPr>
        <p:spPr bwMode="auto">
          <a:xfrm>
            <a:off x="22917150" y="16854488"/>
            <a:ext cx="9359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>
                <a:solidFill>
                  <a:srgbClr val="000000"/>
                </a:solidFill>
              </a:rPr>
              <a:t>Fig. 1: Weiterführende Informationen wie z.B. Quellenangaben (Arial, 20pt, schwarz)</a:t>
            </a:r>
          </a:p>
        </p:txBody>
      </p:sp>
      <p:sp>
        <p:nvSpPr>
          <p:cNvPr id="4117" name="Text Box 30"/>
          <p:cNvSpPr txBox="1">
            <a:spLocks noChangeArrowheads="1"/>
          </p:cNvSpPr>
          <p:nvPr/>
        </p:nvSpPr>
        <p:spPr bwMode="auto">
          <a:xfrm>
            <a:off x="32923163" y="8391525"/>
            <a:ext cx="9218612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</p:txBody>
      </p:sp>
      <p:sp>
        <p:nvSpPr>
          <p:cNvPr id="4118" name="Text Box 33"/>
          <p:cNvSpPr txBox="1">
            <a:spLocks noChangeArrowheads="1"/>
          </p:cNvSpPr>
          <p:nvPr/>
        </p:nvSpPr>
        <p:spPr bwMode="auto">
          <a:xfrm>
            <a:off x="32923163" y="10706100"/>
            <a:ext cx="5186362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6AB3"/>
                </a:solidFill>
              </a:rPr>
              <a:t>Teilüberschrift (Arial, 25pt)</a:t>
            </a:r>
          </a:p>
        </p:txBody>
      </p:sp>
      <p:sp>
        <p:nvSpPr>
          <p:cNvPr id="4119" name="Text Box 34"/>
          <p:cNvSpPr txBox="1">
            <a:spLocks noChangeArrowheads="1"/>
          </p:cNvSpPr>
          <p:nvPr/>
        </p:nvSpPr>
        <p:spPr bwMode="auto">
          <a:xfrm>
            <a:off x="22917150" y="10706100"/>
            <a:ext cx="472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6AB3"/>
                </a:solidFill>
              </a:rPr>
              <a:t>Teilüberschrift (Arial, 25pt)</a:t>
            </a:r>
          </a:p>
        </p:txBody>
      </p:sp>
      <p:sp>
        <p:nvSpPr>
          <p:cNvPr id="4120" name="AutoShape 46"/>
          <p:cNvSpPr>
            <a:spLocks noChangeArrowheads="1"/>
          </p:cNvSpPr>
          <p:nvPr/>
        </p:nvSpPr>
        <p:spPr bwMode="auto">
          <a:xfrm>
            <a:off x="22483763" y="18565813"/>
            <a:ext cx="9937750" cy="4495800"/>
          </a:xfrm>
          <a:prstGeom prst="roundRect">
            <a:avLst>
              <a:gd name="adj" fmla="val 16667"/>
            </a:avLst>
          </a:prstGeom>
          <a:solidFill>
            <a:srgbClr val="E3DF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34000" tIns="1080000" rIns="306000"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</p:txBody>
      </p:sp>
      <p:sp>
        <p:nvSpPr>
          <p:cNvPr id="4121" name="Text Box 38"/>
          <p:cNvSpPr txBox="1">
            <a:spLocks noChangeArrowheads="1"/>
          </p:cNvSpPr>
          <p:nvPr/>
        </p:nvSpPr>
        <p:spPr bwMode="auto">
          <a:xfrm>
            <a:off x="32923163" y="18956338"/>
            <a:ext cx="92186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b="1">
                <a:solidFill>
                  <a:srgbClr val="006AB3"/>
                </a:solidFill>
              </a:rPr>
              <a:t>Überschrift (Arial, 40pt)</a:t>
            </a:r>
          </a:p>
        </p:txBody>
      </p:sp>
      <p:sp>
        <p:nvSpPr>
          <p:cNvPr id="4122" name="Text Box 39"/>
          <p:cNvSpPr txBox="1">
            <a:spLocks noChangeArrowheads="1"/>
          </p:cNvSpPr>
          <p:nvPr/>
        </p:nvSpPr>
        <p:spPr bwMode="auto">
          <a:xfrm>
            <a:off x="32921575" y="19883438"/>
            <a:ext cx="92202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</p:txBody>
      </p:sp>
      <p:sp>
        <p:nvSpPr>
          <p:cNvPr id="4123" name="Text Box 43"/>
          <p:cNvSpPr txBox="1">
            <a:spLocks noChangeArrowheads="1"/>
          </p:cNvSpPr>
          <p:nvPr/>
        </p:nvSpPr>
        <p:spPr bwMode="auto">
          <a:xfrm>
            <a:off x="22844125" y="18956338"/>
            <a:ext cx="84947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b="1">
                <a:solidFill>
                  <a:srgbClr val="006AB3"/>
                </a:solidFill>
              </a:rPr>
              <a:t>Überschrift (Arial, 40pt)</a:t>
            </a:r>
          </a:p>
        </p:txBody>
      </p:sp>
      <p:sp>
        <p:nvSpPr>
          <p:cNvPr id="4124" name="Text Box 42"/>
          <p:cNvSpPr txBox="1">
            <a:spLocks noChangeArrowheads="1"/>
          </p:cNvSpPr>
          <p:nvPr/>
        </p:nvSpPr>
        <p:spPr bwMode="auto">
          <a:xfrm>
            <a:off x="22917150" y="25312688"/>
            <a:ext cx="93599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0000"/>
                </a:solidFill>
              </a:rPr>
              <a:t>Teilüberschrift (Arial, 25pt, schwarz)</a:t>
            </a:r>
          </a:p>
          <a:p>
            <a:pPr eaLnBrk="1" hangingPunct="1"/>
            <a:r>
              <a:rPr lang="de-DE" altLang="de-DE" sz="2000">
                <a:solidFill>
                  <a:srgbClr val="000000"/>
                </a:solidFill>
              </a:rPr>
              <a:t>Weiterführende Informationen wie z.B. Quellenangaben (Arial, 20pt, schwarz)</a:t>
            </a:r>
          </a:p>
        </p:txBody>
      </p:sp>
      <p:sp>
        <p:nvSpPr>
          <p:cNvPr id="4125" name="Text Box 41"/>
          <p:cNvSpPr txBox="1">
            <a:spLocks noChangeArrowheads="1"/>
          </p:cNvSpPr>
          <p:nvPr/>
        </p:nvSpPr>
        <p:spPr bwMode="auto">
          <a:xfrm>
            <a:off x="32923163" y="25314275"/>
            <a:ext cx="9218612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0000"/>
                </a:solidFill>
              </a:rPr>
              <a:t>Teilüberschrift (Arial, 25pt, schwarz)</a:t>
            </a:r>
          </a:p>
          <a:p>
            <a:pPr eaLnBrk="1" hangingPunct="1"/>
            <a:r>
              <a:rPr lang="de-DE" altLang="de-DE" sz="2000">
                <a:solidFill>
                  <a:srgbClr val="000000"/>
                </a:solidFill>
              </a:rPr>
              <a:t>Weiterführende Informationen wie z.B. Quellenangaben (Arial, 20pt, schwarz)</a:t>
            </a:r>
          </a:p>
        </p:txBody>
      </p:sp>
      <p:pic>
        <p:nvPicPr>
          <p:cNvPr id="4126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175" y="1098550"/>
            <a:ext cx="252095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12" descr="Y:\TiHo_Hannover\Print\Kommunikationsmittel\Wissenschaftliches_Poster\Powerpoint_Vorlage\trenn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32195"/>
          <a:stretch>
            <a:fillRect/>
          </a:stretch>
        </p:blipFill>
        <p:spPr bwMode="auto">
          <a:xfrm>
            <a:off x="771525" y="13195300"/>
            <a:ext cx="19770725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2" descr="Y:\TiHo_Hannover\Print\Kommunikationsmittel\Wissenschaftliches_Poster\Powerpoint_Vorlage\trenn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32195"/>
          <a:stretch>
            <a:fillRect/>
          </a:stretch>
        </p:blipFill>
        <p:spPr bwMode="auto">
          <a:xfrm>
            <a:off x="769938" y="20889913"/>
            <a:ext cx="19770725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12" descr="Y:\TiHo_Hannover\Print\Kommunikationsmittel\Wissenschaftliches_Poster\Powerpoint_Vorlage\trenn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32195"/>
          <a:stretch>
            <a:fillRect/>
          </a:stretch>
        </p:blipFill>
        <p:spPr bwMode="auto">
          <a:xfrm>
            <a:off x="22196425" y="10377488"/>
            <a:ext cx="19770725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368</Words>
  <Application>Microsoft Office PowerPoint</Application>
  <PresentationFormat>Benutzerdefiniert</PresentationFormat>
  <Paragraphs>42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Standarddesign</vt:lpstr>
      <vt:lpstr>Bitte hier den Titel des wissenschaftlichen  Posters einfügen (max. 3 Zeilen, Arial, 62pt, weiß)</vt:lpstr>
    </vt:vector>
  </TitlesOfParts>
  <Company>wendweb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Wissenschaftliches Poster</dc:title>
  <dc:creator>wendweb GmbH</dc:creator>
  <cp:lastModifiedBy>Vasel, Silke</cp:lastModifiedBy>
  <cp:revision>61</cp:revision>
  <cp:lastPrinted>2011-03-24T14:14:41Z</cp:lastPrinted>
  <dcterms:created xsi:type="dcterms:W3CDTF">2010-11-08T11:33:05Z</dcterms:created>
  <dcterms:modified xsi:type="dcterms:W3CDTF">2019-03-13T09:00:41Z</dcterms:modified>
</cp:coreProperties>
</file>