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0279975" cy="42808525"/>
  <p:notesSz cx="6858000" cy="9144000"/>
  <p:defaultTextStyle>
    <a:defPPr>
      <a:defRPr lang="de-DE"/>
    </a:defPPr>
    <a:lvl1pPr algn="l" defTabSz="41751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087563" indent="-1630363" algn="l" defTabSz="41751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4175125" indent="-3260725" algn="l" defTabSz="41751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264275" indent="-4892675" algn="l" defTabSz="41751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351838" indent="-6523038" algn="l" defTabSz="41751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FD4"/>
    <a:srgbClr val="E3DF70"/>
    <a:srgbClr val="000000"/>
    <a:srgbClr val="005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9" autoAdjust="0"/>
    <p:restoredTop sz="94591" autoAdjust="0"/>
  </p:normalViewPr>
  <p:slideViewPr>
    <p:cSldViewPr>
      <p:cViewPr varScale="1">
        <p:scale>
          <a:sx n="13" d="100"/>
          <a:sy n="13" d="100"/>
        </p:scale>
        <p:origin x="2770" y="158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D61FB0-FF14-456A-885E-2964996CEFA4}" type="datetimeFigureOut">
              <a:rPr lang="de-DE"/>
              <a:pPr>
                <a:defRPr/>
              </a:pPr>
              <a:t>13.03.2019</a:t>
            </a:fld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53F2B40-B755-4F31-8082-93D85E1C6BD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3AC3F9D-2EE6-48FD-8EA9-4D4EAE635E60}" type="datetimeFigureOut">
              <a:rPr lang="de-DE"/>
              <a:pPr>
                <a:defRPr/>
              </a:pPr>
              <a:t>13.03.2019</a:t>
            </a:fld>
            <a:endParaRPr lang="de-DE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216150" y="685800"/>
            <a:ext cx="2425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F129CFA-30C9-4A10-A781-DE54BDBB766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altLang="de-DE" smtClean="0"/>
              <a:t>v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Y:\TiHo_Hannover\Print\Kommunikationsmittel\Wissenschaftliches_Poster\Powerpoint_Vorlage\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30275212" cy="428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 idx="4294967295"/>
          </p:nvPr>
        </p:nvSpPr>
        <p:spPr>
          <a:xfrm>
            <a:off x="2124000" y="1258747"/>
            <a:ext cx="21645714" cy="71437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934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700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26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41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feld 2"/>
          <p:cNvSpPr txBox="1">
            <a:spLocks/>
          </p:cNvSpPr>
          <p:nvPr/>
        </p:nvSpPr>
        <p:spPr bwMode="auto">
          <a:xfrm>
            <a:off x="2122488" y="2179638"/>
            <a:ext cx="2114550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 sz="6200" b="1">
              <a:solidFill>
                <a:schemeClr val="bg1"/>
              </a:solidFill>
            </a:endParaRPr>
          </a:p>
        </p:txBody>
      </p:sp>
      <p:sp>
        <p:nvSpPr>
          <p:cNvPr id="4099" name="Textfeld 2"/>
          <p:cNvSpPr txBox="1">
            <a:spLocks/>
          </p:cNvSpPr>
          <p:nvPr/>
        </p:nvSpPr>
        <p:spPr bwMode="auto">
          <a:xfrm>
            <a:off x="2122488" y="1384300"/>
            <a:ext cx="21145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400" b="1">
                <a:solidFill>
                  <a:schemeClr val="bg1"/>
                </a:solidFill>
              </a:rPr>
              <a:t>Bitte hier ein Thema einfügen  (max. 1 Zeile, Arial, 34pt, weiß)</a:t>
            </a:r>
          </a:p>
        </p:txBody>
      </p:sp>
      <p:sp>
        <p:nvSpPr>
          <p:cNvPr id="4100" name="Textfeld 2"/>
          <p:cNvSpPr txBox="1">
            <a:spLocks/>
          </p:cNvSpPr>
          <p:nvPr/>
        </p:nvSpPr>
        <p:spPr bwMode="auto">
          <a:xfrm>
            <a:off x="2122488" y="5791200"/>
            <a:ext cx="211455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chemeClr val="bg1"/>
                </a:solidFill>
              </a:rPr>
              <a:t>Bitte hier allen Autoren einfügen (max. 1 Zeile, Arial, 25pt, weiß)</a:t>
            </a:r>
          </a:p>
        </p:txBody>
      </p:sp>
      <p:sp>
        <p:nvSpPr>
          <p:cNvPr id="4101" name="Textfeld 2"/>
          <p:cNvSpPr txBox="1">
            <a:spLocks/>
          </p:cNvSpPr>
          <p:nvPr/>
        </p:nvSpPr>
        <p:spPr bwMode="auto">
          <a:xfrm>
            <a:off x="2122488" y="6400800"/>
            <a:ext cx="21145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bg1"/>
                </a:solidFill>
              </a:rPr>
              <a:t>*Bitte hier die Instituts- bzw. Klinikbezeichnung einfügen (max. 2 Zeilen, Arial, 20pt, weiß)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438275" y="9601200"/>
            <a:ext cx="12801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00000"/>
                </a:solidFill>
              </a:rPr>
              <a:t>Text Inhalt (Arial, 25pt, schwarz)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438275" y="8670925"/>
            <a:ext cx="1280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0" b="1"/>
              <a:t>Überschrift (Arial, 40pt, RGB: 0/106/179)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5474950" y="9601200"/>
            <a:ext cx="12801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00000"/>
                </a:solidFill>
              </a:rPr>
              <a:t>Text Inhalt (Arial, 25pt, schwarz)</a:t>
            </a:r>
          </a:p>
          <a:p>
            <a:pPr eaLnBrk="1" hangingPunct="1"/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438275" y="14630400"/>
            <a:ext cx="12801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/>
              <a:t>Teilüberschrift (Arial, 25pt, RGB: 0/106/179):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Text Inhalt (Arial, 25pt, schwarz)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endParaRPr lang="de-DE" altLang="de-DE">
              <a:solidFill>
                <a:srgbClr val="000000"/>
              </a:solidFill>
            </a:endParaRP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Text Inhalt (Arial, 25pt, schwarz)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438275" y="13639800"/>
            <a:ext cx="1280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0" b="1"/>
              <a:t>Überschrift (Arial, 40pt, RGB: 0/106/179)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5474950" y="14630400"/>
            <a:ext cx="128016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de-DE" altLang="de-DE" b="1"/>
              <a:t>Teilüberschrift (Arial, 25pt, RGB: 0/106/179):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Text Inhalt (Arial, 25pt, schwarz)</a:t>
            </a:r>
          </a:p>
          <a:p>
            <a:pPr eaLnBrk="1" hangingPunct="1">
              <a:buClr>
                <a:schemeClr val="tx1"/>
              </a:buClr>
            </a:pPr>
            <a:endParaRPr lang="de-DE" altLang="de-DE">
              <a:solidFill>
                <a:srgbClr val="000000"/>
              </a:solidFill>
            </a:endParaRPr>
          </a:p>
          <a:p>
            <a:pPr eaLnBrk="1" hangingPunct="1"/>
            <a:r>
              <a:rPr lang="de-DE" altLang="de-DE" b="1"/>
              <a:t>Teilüberschrift (Arial, 25pt, RGB: 0/106/179):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de-DE" altLang="de-DE">
                <a:solidFill>
                  <a:srgbClr val="000000"/>
                </a:solidFill>
              </a:rPr>
              <a:t> Text Inhalt (Arial, 25pt, schwarz)</a:t>
            </a:r>
          </a:p>
        </p:txBody>
      </p:sp>
      <p:pic>
        <p:nvPicPr>
          <p:cNvPr id="4108" name="Picture 12" descr="Y:\TiHo_Hannover\Print\Kommunikationsmittel\Wissenschaftliches_Poster\Powerpoint_Vorlage\tren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3182600"/>
            <a:ext cx="30275212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Y:\TiHo_Hannover\Print\Kommunikationsmittel\Wissenschaftliches_Poster\Powerpoint_Vorlage\tren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24650"/>
            <a:ext cx="30275213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438275" y="20862925"/>
            <a:ext cx="128016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/>
              <a:t>Teilüberschrift (Arial, 25pt, RGB: 0/106/179)</a:t>
            </a:r>
          </a:p>
          <a:p>
            <a:pPr eaLnBrk="1" hangingPunct="1"/>
            <a:r>
              <a:rPr lang="de-DE" altLang="de-DE">
                <a:solidFill>
                  <a:srgbClr val="000000"/>
                </a:solidFill>
              </a:rPr>
              <a:t>Text Inhalt (Arial, 25pt, schwarz)</a:t>
            </a:r>
          </a:p>
          <a:p>
            <a:pPr eaLnBrk="1" hangingPunct="1"/>
            <a:endParaRPr lang="de-DE" altLang="de-DE">
              <a:solidFill>
                <a:srgbClr val="000000"/>
              </a:solidFill>
            </a:endParaRPr>
          </a:p>
          <a:p>
            <a:pPr eaLnBrk="1" hangingPunct="1"/>
            <a:r>
              <a:rPr lang="de-DE" altLang="de-DE" b="1"/>
              <a:t>Teilüberschrift (Arial, 25pt, RGB: 0/106/179)</a:t>
            </a:r>
          </a:p>
          <a:p>
            <a:pPr eaLnBrk="1" hangingPunct="1"/>
            <a:r>
              <a:rPr lang="de-DE" altLang="de-DE">
                <a:solidFill>
                  <a:srgbClr val="000000"/>
                </a:solidFill>
              </a:rPr>
              <a:t>Text Inhalt (Arial, 25pt, schwarz)</a:t>
            </a:r>
          </a:p>
          <a:p>
            <a:pPr eaLnBrk="1" hangingPunct="1"/>
            <a:endParaRPr lang="de-DE" altLang="de-DE" b="1">
              <a:solidFill>
                <a:srgbClr val="000000"/>
              </a:solidFill>
            </a:endParaRPr>
          </a:p>
          <a:p>
            <a:pPr eaLnBrk="1" hangingPunct="1"/>
            <a:r>
              <a:rPr lang="de-DE" altLang="de-DE" b="1"/>
              <a:t>Teilüberschrift (Arial, 25pt, RGB: 0/106/179)</a:t>
            </a:r>
          </a:p>
          <a:p>
            <a:pPr eaLnBrk="1" hangingPunct="1"/>
            <a:r>
              <a:rPr lang="de-DE" altLang="de-DE">
                <a:solidFill>
                  <a:srgbClr val="000000"/>
                </a:solidFill>
              </a:rPr>
              <a:t>Text Inhalt (Arial, 25pt, schwarz)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438275" y="19872325"/>
            <a:ext cx="1280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0" b="1"/>
              <a:t>Überschrift (Arial, 40pt, RGB: 0/106/179)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5474950" y="19872325"/>
            <a:ext cx="1280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0" b="1"/>
              <a:t>Überschrift (Arial, 40pt, RGB: 0/106/179)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5474950" y="20861338"/>
            <a:ext cx="12801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/>
              <a:t>Teilüberschrift (Arial, 25pt, RGB: 0/106/179)</a:t>
            </a:r>
          </a:p>
          <a:p>
            <a:pPr eaLnBrk="1" hangingPunct="1"/>
            <a:r>
              <a:rPr lang="de-DE" altLang="de-DE">
                <a:solidFill>
                  <a:srgbClr val="000000"/>
                </a:solidFill>
              </a:rPr>
              <a:t>Text Inhalt (Arial, 25pt, schwarz)</a:t>
            </a:r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25908000"/>
            <a:ext cx="7431088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9372600" y="25908000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>
                <a:solidFill>
                  <a:srgbClr val="000000"/>
                </a:solidFill>
              </a:rPr>
              <a:t>Fig. 1: Weiterführende Informationen wie z.B. Quellenangaben (Arial, 20pt, schwarz)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5474950" y="24079200"/>
            <a:ext cx="69278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/>
              <a:t>Teilüberschrift (Arial, 25pt)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22479000" y="24079200"/>
            <a:ext cx="4724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/>
              <a:t>Teilüberschrift (Arial, 25pt)</a:t>
            </a:r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275" y="24841200"/>
            <a:ext cx="1203642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15474950" y="29510038"/>
            <a:ext cx="5937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>
                <a:solidFill>
                  <a:srgbClr val="000000"/>
                </a:solidFill>
              </a:rPr>
              <a:t>Fig. 2: Weiterführende Informationen wie z.B. Quellenangaben (Arial, 20pt, schwarz)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21945600" y="29510038"/>
            <a:ext cx="640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000">
                <a:solidFill>
                  <a:srgbClr val="000000"/>
                </a:solidFill>
              </a:rPr>
              <a:t>Fig. 3: Weiterführende Informationen wie z.B. Quellenangaben (Arial, 20pt, schwarz)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15474950" y="31989713"/>
            <a:ext cx="1280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0" b="1"/>
              <a:t>Überschrift (Arial, 40pt, RGB: 0/106/179)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15474950" y="32978725"/>
            <a:ext cx="1280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rgbClr val="000000"/>
                </a:solidFill>
              </a:rPr>
              <a:t>[1] Weiterführende Informationen wie z.B. Quellenangaben (Arial, 20pt, schwarz) </a:t>
            </a:r>
          </a:p>
          <a:p>
            <a:pPr eaLnBrk="1" hangingPunct="1"/>
            <a:r>
              <a:rPr lang="de-DE" altLang="de-DE" sz="2000">
                <a:solidFill>
                  <a:srgbClr val="000000"/>
                </a:solidFill>
              </a:rPr>
              <a:t>[2] Weiterführende Informationen wie z.B. Quellenangaben (Arial, 20pt, schwarz)</a:t>
            </a:r>
          </a:p>
          <a:p>
            <a:pPr eaLnBrk="1" hangingPunct="1"/>
            <a:r>
              <a:rPr lang="de-DE" altLang="de-DE" sz="2000">
                <a:solidFill>
                  <a:srgbClr val="000000"/>
                </a:solidFill>
              </a:rPr>
              <a:t>[3] Weiterführende Informationen wie z.B. Quellenangaben (Arial, 20pt, schwarz)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15474950" y="36880800"/>
            <a:ext cx="1280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rgbClr val="000000"/>
                </a:solidFill>
              </a:rPr>
              <a:t>Teilüberschrift (Arial, 25pt, schwarz)</a:t>
            </a:r>
          </a:p>
          <a:p>
            <a:r>
              <a:rPr lang="de-DE" altLang="de-DE" sz="2000">
                <a:solidFill>
                  <a:srgbClr val="000000"/>
                </a:solidFill>
              </a:rPr>
              <a:t>Weiterführende Informationen wie z.B. Quellenangaben (Arial, 20pt, schwarz)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1438275" y="36880800"/>
            <a:ext cx="12801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rgbClr val="000000"/>
                </a:solidFill>
              </a:rPr>
              <a:t>Teilüberschrift (Arial, 25pt, schwarz)</a:t>
            </a:r>
          </a:p>
          <a:p>
            <a:pPr eaLnBrk="1" hangingPunct="1"/>
            <a:r>
              <a:rPr lang="de-DE" altLang="de-DE" sz="2000">
                <a:solidFill>
                  <a:srgbClr val="000000"/>
                </a:solidFill>
              </a:rPr>
              <a:t>Weiterführende Informationen wie z.B. Quellenangaben (Arial, 20pt, schwarz)</a:t>
            </a:r>
          </a:p>
        </p:txBody>
      </p:sp>
      <p:sp>
        <p:nvSpPr>
          <p:cNvPr id="4125" name="AutoShape 29"/>
          <p:cNvSpPr>
            <a:spLocks noChangeArrowheads="1"/>
          </p:cNvSpPr>
          <p:nvPr/>
        </p:nvSpPr>
        <p:spPr bwMode="auto">
          <a:xfrm>
            <a:off x="1081088" y="31546800"/>
            <a:ext cx="13411200" cy="4495800"/>
          </a:xfrm>
          <a:prstGeom prst="roundRect">
            <a:avLst>
              <a:gd name="adj" fmla="val 16667"/>
            </a:avLst>
          </a:prstGeom>
          <a:solidFill>
            <a:srgbClr val="E3DF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34000" tIns="1080000" rIns="306000"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000000"/>
                </a:solidFill>
              </a:rPr>
              <a:t>Text Inhalt (Arial, 25pt, schwarz)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462088" y="31927800"/>
            <a:ext cx="1280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0" b="1"/>
              <a:t>Überschrift (Arial, 40pt, RGB: 0/106/179)</a:t>
            </a:r>
          </a:p>
        </p:txBody>
      </p:sp>
      <p:sp>
        <p:nvSpPr>
          <p:cNvPr id="4127" name="Rectangle 3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33600" y="2209800"/>
            <a:ext cx="21107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de-DE" altLang="de-DE" sz="6200" b="1" smtClean="0">
                <a:solidFill>
                  <a:schemeClr val="bg1"/>
                </a:solidFill>
                <a:latin typeface="Arial" panose="020B0604020202020204" pitchFamily="34" charset="0"/>
              </a:rPr>
              <a:t>Bitte hier den Titel des wissenschaftlichen </a:t>
            </a:r>
            <a:br>
              <a:rPr lang="de-DE" altLang="de-DE" sz="6200" b="1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6200" b="1" smtClean="0">
                <a:solidFill>
                  <a:schemeClr val="bg1"/>
                </a:solidFill>
                <a:latin typeface="Arial" panose="020B0604020202020204" pitchFamily="34" charset="0"/>
              </a:rPr>
              <a:t>Posters einfügen</a:t>
            </a:r>
            <a:br>
              <a:rPr lang="de-DE" altLang="de-DE" sz="6200" b="1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6200" b="1" smtClean="0">
                <a:solidFill>
                  <a:schemeClr val="bg1"/>
                </a:solidFill>
                <a:latin typeface="Arial" panose="020B0604020202020204" pitchFamily="34" charset="0"/>
              </a:rPr>
              <a:t>(max. 3 Zeilen, Arial, 62pt, weiß)</a:t>
            </a:r>
          </a:p>
        </p:txBody>
      </p:sp>
      <p:pic>
        <p:nvPicPr>
          <p:cNvPr id="4128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00" y="5029200"/>
            <a:ext cx="46783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2_Standard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55AA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4791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448</Words>
  <Application>Microsoft Office PowerPoint</Application>
  <PresentationFormat>Benutzerdefiniert</PresentationFormat>
  <Paragraphs>45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2_Standarddesign</vt:lpstr>
      <vt:lpstr>Bitte hier den Titel des wissenschaftlichen  Posters einfügen (max. 3 Zeilen, Arial, 62pt, weiß)</vt:lpstr>
    </vt:vector>
  </TitlesOfParts>
  <Company>wendweb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Wissenschaftliches Poster</dc:title>
  <dc:creator>Vasel, Silke</dc:creator>
  <cp:lastModifiedBy>Vasel, Silke</cp:lastModifiedBy>
  <cp:revision>41</cp:revision>
  <dcterms:created xsi:type="dcterms:W3CDTF">2010-11-08T11:33:05Z</dcterms:created>
  <dcterms:modified xsi:type="dcterms:W3CDTF">2019-03-13T08:59:54Z</dcterms:modified>
</cp:coreProperties>
</file>